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Титульный слайд (10 секунд). Назовите проект и себя. Фото: удалите серый блок и вставьте свою фотографию или нажмите «Заливка фигуры» → «Рисунок».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Покажите проблему на реальном примере. Избегайте общих слов.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Назовите целевого пользователя и покажите, что вы понимаете его ситуацию.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Решение — ответ на проблему со слайда 2 для пользователя со слайда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 равенстве баллов выше окажется проект с лучшей оценкой по этому критерию.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Лучше показать работающее демо или скриншоты шагов. Подготовьте запасной вариант на случай сбоя интернета.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Свяжите результат с проблемой со слайда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Говорите о пилоте и первых шагах, а не о мировом масштабе.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Завершите выступление чётким запросом: чего вам не хватает для следующего шага.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 выступление до 5 минут, на ответы жюри до 2 минут. Держите этот слайд на экране во время вопросов.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JECT_SLIDE">
    <p:bg>
      <p:bgPr>
        <a:solidFill>
          <a:srgbClr val="F3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188720"/>
            <a:ext cx="12191695" cy="64008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pic>
        <p:nvPicPr>
          <p:cNvPr id="4" name="Image 0" descr="chamber_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56032"/>
            <a:ext cx="3154680" cy="8714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840480" y="228600"/>
            <a:ext cx="0" cy="731520"/>
          </a:xfrm>
          <a:prstGeom prst="line">
            <a:avLst/>
          </a:prstGeom>
          <a:noFill/>
          <a:ln w="12700">
            <a:solidFill>
              <a:srgbClr val="8FA3BF"/>
            </a:solidFill>
            <a:prstDash val="solid"/>
          </a:ln>
        </p:spPr>
      </p:sp>
      <p:pic>
        <p:nvPicPr>
          <p:cNvPr id="6" name="Image 1" descr="nav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080" y="109728"/>
            <a:ext cx="675742" cy="9601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74920" y="118872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500" kern="0" dirty="0">
                <a:solidFill>
                  <a:srgbClr val="0F2C5E"/>
                </a:solidFill>
              </a:rPr>
              <a:t>КОНФЕРЕНЦИЯ-ПРАКТИКУМ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074920" y="347472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2C5E"/>
                </a:solidFill>
              </a:rPr>
              <a:t>IT-ТЕХНОЛОГИИ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5074920" y="621792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8761B"/>
                </a:solidFill>
              </a:rPr>
              <a:t>И ИСКУССТВЕННЫЙ ИНТЕЛЛЕКТ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5074920" y="941832"/>
            <a:ext cx="6675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4A6088"/>
                </a:solidFill>
              </a:rPr>
              <a:t>ЛЮДИ. ТЕХНОЛОГИИ. РЕШЕНИЯ ДЛЯ РАЗВИТИЯ БИЗНЕСА</a:t>
            </a:r>
            <a:endParaRPr lang="en-US" sz="900" dirty="0"/>
          </a:p>
        </p:txBody>
      </p:sp>
      <p:sp>
        <p:nvSpPr>
          <p:cNvPr id="11" name="Shape 7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F2C5E"/>
          </a:solidFill>
          <a:ln w="12700">
            <a:solidFill>
              <a:srgbClr val="0F2C5E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0" y="6355080"/>
            <a:ext cx="2011680" cy="50292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11480" y="635508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КОНКУРС ПРОЕКТОВ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2286000" y="63550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31 октября 2026  |  г. Армавир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6949440" y="63550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СОЗДАЁМ БУДУЩЕЕ ВМЕСТЕ!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1097280" y="2286000"/>
            <a:ext cx="822960" cy="54864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17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F2C5E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Название проекта</a:t>
            </a:r>
            <a:endParaRPr lang="en-US" sz="3000" dirty="0"/>
          </a:p>
        </p:txBody>
      </p:sp>
      <p:sp>
        <p:nvSpPr>
          <p:cNvPr id="18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1A2238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1A2238"/>
                </a:solidFill>
              </a:rPr>
              <a:t>Текст слайда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3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920000">
            <a:off x="6949440" y="-1097280"/>
            <a:ext cx="2926080" cy="10058400"/>
          </a:xfrm>
          <a:prstGeom prst="rect">
            <a:avLst/>
          </a:prstGeom>
          <a:solidFill>
            <a:srgbClr val="3A7BD5">
              <a:alpha val="12000"/>
            </a:srgbClr>
          </a:solidFill>
          <a:ln w="12700">
            <a:solidFill>
              <a:srgbClr val="3A7BD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1920000">
            <a:off x="9052560" y="-1371600"/>
            <a:ext cx="1463040" cy="10058400"/>
          </a:xfrm>
          <a:prstGeom prst="rect">
            <a:avLst/>
          </a:prstGeom>
          <a:solidFill>
            <a:srgbClr val="E8761B">
              <a:alpha val="14000"/>
            </a:srgbClr>
          </a:solidFill>
          <a:ln w="12700">
            <a:solidFill>
              <a:srgbClr val="E8761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920000">
            <a:off x="-2011680" y="2377440"/>
            <a:ext cx="2377440" cy="8229600"/>
          </a:xfrm>
          <a:prstGeom prst="rect">
            <a:avLst/>
          </a:prstGeom>
          <a:solidFill>
            <a:srgbClr val="0F2C5E">
              <a:alpha val="8000"/>
            </a:srgbClr>
          </a:solidFill>
          <a:ln w="12700">
            <a:solidFill>
              <a:srgbClr val="0F2C5E">
                <a:alpha val="0"/>
              </a:srgbClr>
            </a:solidFill>
            <a:prstDash val="solid"/>
          </a:ln>
        </p:spPr>
      </p:sp>
      <p:pic>
        <p:nvPicPr>
          <p:cNvPr id="5" name="Image 0" descr="chamber_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20040"/>
            <a:ext cx="3154680" cy="87142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931920" y="365760"/>
            <a:ext cx="0" cy="822960"/>
          </a:xfrm>
          <a:prstGeom prst="line">
            <a:avLst/>
          </a:prstGeom>
          <a:noFill/>
          <a:ln w="12700">
            <a:solidFill>
              <a:srgbClr val="8FA3BF"/>
            </a:solidFill>
            <a:prstDash val="solid"/>
          </a:ln>
        </p:spPr>
      </p:sp>
      <p:pic>
        <p:nvPicPr>
          <p:cNvPr id="7" name="Image 1" descr="nav_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520" y="228600"/>
            <a:ext cx="704088" cy="10012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57800" y="274320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0" kern="0" dirty="0">
                <a:solidFill>
                  <a:srgbClr val="0F2C5E"/>
                </a:solidFill>
              </a:rPr>
              <a:t>КОНФЕРЕНЦИЯ-ПРАКТИКУМ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5257800" y="512064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C5E"/>
                </a:solidFill>
              </a:rPr>
              <a:t>IT-ТЕХНОЛОГИИ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257800" y="80467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761B"/>
                </a:solidFill>
              </a:rPr>
              <a:t>И ИСКУССТВЕННЫЙ ИНТЕЛЛЕКТ</a:t>
            </a:r>
            <a:endParaRPr lang="en-US" sz="2200" dirty="0"/>
          </a:p>
        </p:txBody>
      </p:sp>
      <p:sp>
        <p:nvSpPr>
          <p:cNvPr id="11" name="Shape 7"/>
          <p:cNvSpPr/>
          <p:nvPr/>
        </p:nvSpPr>
        <p:spPr>
          <a:xfrm>
            <a:off x="548640" y="1481328"/>
            <a:ext cx="3840480" cy="54864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1600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F2C5E"/>
                </a:solidFill>
              </a:rPr>
              <a:t>КОНКУРС ПРОЕКТОВ  ·  ЗАЩИТА ПРОЕКТА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F2C5E"/>
          </a:solidFill>
          <a:ln w="12700">
            <a:solidFill>
              <a:srgbClr val="0F2C5E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548640" y="64465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31 октября 2026  |  г. Армавир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7040880" y="64465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СОЗДАЁМ БУДУЩЕЕ ВМЕСТЕ!</a:t>
            </a:r>
            <a:endParaRPr lang="en-US" sz="1200" dirty="0"/>
          </a:p>
        </p:txBody>
      </p:sp>
      <p:sp>
        <p:nvSpPr>
          <p:cNvPr id="16" name="Text 12"/>
          <p:cNvSpPr/>
          <p:nvPr>
            <p:ph idx="114" type="title" hasCustomPrompt="1"/>
          </p:nvPr>
        </p:nvSpPr>
        <p:spPr>
          <a:xfrm>
            <a:off x="548640" y="2103120"/>
            <a:ext cx="722376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0F2C5E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0F2C5E"/>
                </a:solidFill>
              </a:rPr>
              <a:t>Название проекта</a:t>
            </a:r>
            <a:endParaRPr lang="en-US" sz="4000" dirty="0"/>
          </a:p>
        </p:txBody>
      </p:sp>
      <p:sp>
        <p:nvSpPr>
          <p:cNvPr id="17" name="Text 12"/>
          <p:cNvSpPr/>
          <p:nvPr>
            <p:ph idx="115" type="body" hasCustomPrompt="1"/>
          </p:nvPr>
        </p:nvSpPr>
        <p:spPr>
          <a:xfrm>
            <a:off x="548640" y="3886200"/>
            <a:ext cx="72237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1A2238"/>
                </a:solidFill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1A2238"/>
                </a:solidFill>
              </a:rPr>
              <a:t>Краткое описание проекта</a:t>
            </a:r>
            <a:endParaRPr lang="en-US" sz="2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2"/>
          <p:cNvSpPr/>
          <p:nvPr>
            <p:ph idx="114" type="title" hasCustomPrompt="1"/>
          </p:nvPr>
        </p:nvSpPr>
        <p:spPr>
          <a:xfrm>
            <a:off x="548640" y="2103120"/>
            <a:ext cx="7223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F2C5E"/>
                </a:solidFill>
              </a:rPr>
              <a:t>Название проекта</a:t>
            </a:r>
            <a:endParaRPr lang="en-US" sz="4000" dirty="0"/>
          </a:p>
        </p:txBody>
      </p:sp>
      <p:sp>
        <p:nvSpPr>
          <p:cNvPr id="3" name="Text 12"/>
          <p:cNvSpPr/>
          <p:nvPr>
            <p:ph idx="115" type="body" hasCustomPrompt="1"/>
          </p:nvPr>
        </p:nvSpPr>
        <p:spPr>
          <a:xfrm>
            <a:off x="548640" y="388620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A2238"/>
                </a:solidFill>
              </a:rPr>
              <a:t>Краткое описание проекта: что это и для кого, одним-двумя предложениями</a:t>
            </a:r>
            <a:endParaRPr lang="en-US" sz="2000" dirty="0"/>
          </a:p>
        </p:txBody>
      </p:sp>
      <p:sp>
        <p:nvSpPr>
          <p:cNvPr id="4" name="Автор проекта"/>
          <p:cNvSpPr txBox="1"/>
          <p:nvPr/>
        </p:nvSpPr>
        <p:spPr>
          <a:xfrm>
            <a:off x="548640" y="5074920"/>
            <a:ext cx="7223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6088"/>
                </a:solidFill>
              </a:rPr>
              <a:t>Автор проекта:</a:t>
            </a:r>
            <a:endParaRPr lang="en-US" sz="1600" dirty="0"/>
          </a:p>
          <a:p>
            <a:pPr indent="0" marL="0">
              <a:buNone/>
            </a:pPr>
            <a:r>
              <a:rPr lang="en-US" sz="2000" b="1" dirty="0">
                <a:solidFill>
                  <a:srgbClr val="0F2C5E"/>
                </a:solidFill>
              </a:rPr>
              <a:t>Фамилия Имя Отчество</a:t>
            </a:r>
            <a:endParaRPr lang="en-US" sz="1600" dirty="0"/>
          </a:p>
        </p:txBody>
      </p:sp>
      <p:sp>
        <p:nvSpPr>
          <p:cNvPr id="5" name="Фото автора"/>
          <p:cNvSpPr/>
          <p:nvPr/>
        </p:nvSpPr>
        <p:spPr>
          <a:xfrm>
            <a:off x="8229600" y="1920240"/>
            <a:ext cx="3291840" cy="4023360"/>
          </a:xfrm>
          <a:prstGeom prst="rect">
            <a:avLst/>
          </a:prstGeom>
          <a:solidFill>
            <a:srgbClr val="D9D9D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Подпись фото"/>
          <p:cNvSpPr txBox="1"/>
          <p:nvPr/>
        </p:nvSpPr>
        <p:spPr>
          <a:xfrm>
            <a:off x="8229600" y="1920240"/>
            <a:ext cx="329184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C5E"/>
                </a:solidFill>
              </a:rPr>
              <a:t>Фото автора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Проблема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ШАГ 1 из 8  ·  40 сек</a:t>
            </a:r>
            <a:endParaRPr lang="en-US" sz="1100" dirty="0"/>
          </a:p>
        </p:txBody>
      </p:sp>
      <p:sp>
        <p:nvSpPr>
          <p:cNvPr id="4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Какая проблема: одной фразой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Как проявляется: пример, цифра, факт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Чем она мешает людям или бизнесу</a:t>
            </a:r>
            <a:endParaRPr lang="en-US" sz="1800" dirty="0"/>
          </a:p>
        </p:txBody>
      </p:sp>
      <p:sp>
        <p:nvSpPr>
          <p:cNvPr id="5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6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7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Проблема должна быть конкретной. Слабо: «у бизнеса много рутины». Сильно: «бухгалтер тратит 6 часов в неделю на сверку накладных».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актуальность и конкретность проблемы — до 20 баллов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Для кого эта проблема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ШАГ 2 из 8  ·  30 сек</a:t>
            </a:r>
            <a:endParaRPr lang="en-US" sz="1100" dirty="0"/>
          </a:p>
        </p:txBody>
      </p:sp>
      <p:sp>
        <p:nvSpPr>
          <p:cNvPr id="4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Целевой пользователь или группа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Сколько их и где они находятся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Как они решают задачу сегодня</a:t>
            </a:r>
            <a:endParaRPr lang="en-US" sz="1800" dirty="0"/>
          </a:p>
        </p:txBody>
      </p:sp>
      <p:sp>
        <p:nvSpPr>
          <p:cNvPr id="5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6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7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Опишите конкретного человека или группу: кто они, чем занимаются, что им важно. «Все» — не целевая аудитория.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польза для пользователя — до 20 баллов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Предлагаемое решение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ШАГ 3 из 8  ·  40 сек</a:t>
            </a:r>
            <a:endParaRPr lang="en-US" sz="1100" dirty="0"/>
          </a:p>
        </p:txBody>
      </p:sp>
      <p:sp>
        <p:nvSpPr>
          <p:cNvPr id="4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Что это: сервис, бот, сценарий, макет…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Как работает: 3 коротких шага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Чем отличается от того, что есть сегодня</a:t>
            </a:r>
            <a:endParaRPr lang="en-US" sz="1800" dirty="0"/>
          </a:p>
        </p:txBody>
      </p:sp>
      <p:sp>
        <p:nvSpPr>
          <p:cNvPr id="5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6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7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Опишите решение так, чтобы жюри за полминуты поняло, что вы предлагаете и зачем. Без технических деталей — они на следующем слайде.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польза для пользователя — до 20 баллов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Роль IT и искусственного интеллекта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ШАГ 4 из 8  ·  40 сек</a:t>
            </a:r>
            <a:endParaRPr lang="en-US" sz="1100" dirty="0"/>
          </a:p>
        </p:txBody>
      </p:sp>
      <p:sp>
        <p:nvSpPr>
          <p:cNvPr id="4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Какие технологии и ИИ-инструменты используются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Какую задачу решает ИИ внутри проекта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Что делает человек, а что — технология</a:t>
            </a:r>
            <a:endParaRPr lang="en-US" sz="1800" dirty="0"/>
          </a:p>
        </p:txBody>
      </p:sp>
      <p:sp>
        <p:nvSpPr>
          <p:cNvPr id="5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6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7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ИИ, использованный только для подготовки презентации или текстов, не засчитывается (п. 6.4). Покажите, где ИИ работает в самом решении. Следите за персональными данными во внешних ИИ-сервисах.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реальное применение IT и ИИ — до 20 баллов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Демонстрация MVP / прототипа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ШАГ 5 из 8  ·  60 сек</a:t>
            </a:r>
            <a:endParaRPr lang="en-US" sz="1100" dirty="0"/>
          </a:p>
        </p:txBody>
      </p:sp>
      <p:sp>
        <p:nvSpPr>
          <p:cNvPr id="4" name="Рамка для прототипа"/>
          <p:cNvSpPr/>
          <p:nvPr/>
        </p:nvSpPr>
        <p:spPr>
          <a:xfrm>
            <a:off x="1097280" y="2560320"/>
            <a:ext cx="6492240" cy="3520440"/>
          </a:xfrm>
          <a:prstGeom prst="rect">
            <a:avLst/>
          </a:prstGeom>
          <a:solidFill>
            <a:srgbClr val="FFFFFF"/>
          </a:solidFill>
          <a:ln w="19050">
            <a:solidFill>
              <a:srgbClr val="8FA3BF"/>
            </a:solidFill>
            <a:prstDash val="dash"/>
          </a:ln>
        </p:spPr>
      </p:sp>
      <p:sp>
        <p:nvSpPr>
          <p:cNvPr id="5" name="Подпись рамки"/>
          <p:cNvSpPr txBox="1"/>
          <p:nvPr/>
        </p:nvSpPr>
        <p:spPr>
          <a:xfrm>
            <a:off x="1371600" y="3291840"/>
            <a:ext cx="5943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FA3BF"/>
                </a:solidFill>
              </a:rPr>
              <a:t>Вставьте скриншот, схему работы или ссылку на прототип</a:t>
            </a:r>
            <a:endParaRPr lang="en-US" sz="1800" dirty="0"/>
          </a:p>
        </p:txBody>
      </p:sp>
      <p:sp>
        <p:nvSpPr>
          <p:cNvPr id="6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7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8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Подойдёт: прототип сервиса, чат-бот или ИИ-помощник, сценарий автоматизации, макет, демо ИИ-инструмента (п. 6.2). Готовое приложение не требуется. Покажите работу решения, а не только описание.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качество MVP / прототипа — до 20 баллов</a:t>
            </a:r>
            <a:endParaRPr lang="en-US" sz="1000" dirty="0"/>
          </a:p>
        </p:txBody>
      </p:sp>
      <p:sp>
        <p:nvSpPr>
          <p:cNvPr id="10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Польза и ожидаемый результат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ШАГ 6 из 8  ·  30 сек</a:t>
            </a:r>
            <a:endParaRPr lang="en-US" sz="1100" dirty="0"/>
          </a:p>
        </p:txBody>
      </p:sp>
      <p:sp>
        <p:nvSpPr>
          <p:cNvPr id="4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Что получает пользователь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Измеримый результат: время, деньги, качество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Как поймём, что решение работает</a:t>
            </a:r>
            <a:endParaRPr lang="en-US" sz="1800" dirty="0"/>
          </a:p>
        </p:txBody>
      </p:sp>
      <p:sp>
        <p:nvSpPr>
          <p:cNvPr id="5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6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7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Лучше цифры или конкретные наблюдения: «экономит 5 часов в неделю», «ответ клиенту за 1 минуту вместо 1 часа». Если цифр нет, дайте оценку и объясните, откуда она.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польза для пользователя — до 20 баллов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Как решение можно внедрить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ШАГ 7 из 8  ·  25 сек</a:t>
            </a:r>
            <a:endParaRPr lang="en-US" sz="1100" dirty="0"/>
          </a:p>
        </p:txBody>
      </p:sp>
      <p:sp>
        <p:nvSpPr>
          <p:cNvPr id="4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Кто и где может использовать решение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Этапы запуска: от пилота до масштаба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Какие ресурсы потребуются</a:t>
            </a:r>
            <a:endParaRPr lang="en-US" sz="1800" dirty="0"/>
          </a:p>
        </p:txBody>
      </p:sp>
      <p:sp>
        <p:nvSpPr>
          <p:cNvPr id="5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6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7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Покажите реалистичный путь: с чего начать, кто первый пользователь, что понадобится. Юридическое лицо, продажи и инвестиции не обязательны.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реалистичность и потенциал развития — до 10 баллов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Следующий шаг развития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ШАГ 8 из 8  ·  25 сек</a:t>
            </a:r>
            <a:endParaRPr lang="en-US" sz="1100" dirty="0"/>
          </a:p>
        </p:txBody>
      </p:sp>
      <p:sp>
        <p:nvSpPr>
          <p:cNvPr id="4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Один конкретный следующий шаг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Что для него нужно: ресурсы, эксперты, партнёры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Срок</a:t>
            </a:r>
            <a:endParaRPr lang="en-US" sz="1800" dirty="0"/>
          </a:p>
        </p:txBody>
      </p:sp>
      <p:sp>
        <p:nvSpPr>
          <p:cNvPr id="5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6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7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Назовите один конкретный шаг, например: «провести пилот в трёх компаниях за 2 месяца». Укажите, какая помощь нужна от экспертов, партнёров, заказчиков.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реалистичность и потенциал развития — до 10 баллов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/>
          <p:cNvSpPr/>
          <p:nvPr>
            <p:ph idx="115" type="title" hasCustomPrompt="1"/>
          </p:nvPr>
        </p:nvSpPr>
        <p:spPr>
          <a:xfrm>
            <a:off x="1097280" y="146304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2C5E"/>
                </a:solidFill>
              </a:rPr>
              <a:t>Итог и вопросы</a:t>
            </a:r>
            <a:endParaRPr lang="en-US" sz="3000" dirty="0"/>
          </a:p>
        </p:txBody>
      </p:sp>
      <p:sp>
        <p:nvSpPr>
          <p:cNvPr id="3" name="Номер шага"/>
          <p:cNvSpPr txBox="1"/>
          <p:nvPr/>
        </p:nvSpPr>
        <p:spPr>
          <a:xfrm>
            <a:off x="6949440" y="14813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8761B"/>
                </a:solidFill>
              </a:rPr>
              <a:t>ВОПРОСЫ ЖЮРИ  ·  до 2 мин</a:t>
            </a:r>
            <a:endParaRPr lang="en-US" sz="1100" dirty="0"/>
          </a:p>
        </p:txBody>
      </p:sp>
      <p:sp>
        <p:nvSpPr>
          <p:cNvPr id="4" name="Text 13"/>
          <p:cNvSpPr/>
          <p:nvPr>
            <p:ph idx="116" type="body" hasCustomPrompt="1"/>
          </p:nvPr>
        </p:nvSpPr>
        <p:spPr>
          <a:xfrm>
            <a:off x="1097280" y="2560320"/>
            <a:ext cx="649224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Проблема → решение → результат: одной строкой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Контакты автора: телефон, e-mail, мессенджер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A2238"/>
                </a:solidFill>
              </a:rPr>
              <a:t>Спасибо! Готов(а) ответить на вопросы</a:t>
            </a:r>
            <a:endParaRPr lang="en-US" sz="1800" dirty="0"/>
          </a:p>
        </p:txBody>
      </p:sp>
      <p:sp>
        <p:nvSpPr>
          <p:cNvPr id="5" name="Подсказка (карточка)"/>
          <p:cNvSpPr/>
          <p:nvPr/>
        </p:nvSpPr>
        <p:spPr>
          <a:xfrm>
            <a:off x="8046720" y="2560320"/>
            <a:ext cx="3017520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FEC"/>
            </a:solidFill>
            <a:prstDash val="solid"/>
          </a:ln>
        </p:spPr>
      </p:sp>
      <p:sp>
        <p:nvSpPr>
          <p:cNvPr id="6" name="Подсказка (акцент)"/>
          <p:cNvSpPr/>
          <p:nvPr/>
        </p:nvSpPr>
        <p:spPr>
          <a:xfrm>
            <a:off x="8046720" y="2560320"/>
            <a:ext cx="64008" cy="3520440"/>
          </a:xfrm>
          <a:prstGeom prst="rect">
            <a:avLst/>
          </a:prstGeom>
          <a:solidFill>
            <a:srgbClr val="E8761B"/>
          </a:solidFill>
          <a:ln w="12700">
            <a:solidFill>
              <a:srgbClr val="E8761B"/>
            </a:solidFill>
            <a:prstDash val="solid"/>
          </a:ln>
        </p:spPr>
      </p:sp>
      <p:sp>
        <p:nvSpPr>
          <p:cNvPr id="7" name="Подсказка (текст)"/>
          <p:cNvSpPr txBox="1"/>
          <p:nvPr/>
        </p:nvSpPr>
        <p:spPr>
          <a:xfrm>
            <a:off x="8275320" y="2651760"/>
            <a:ext cx="265176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E8761B"/>
                </a:solidFill>
              </a:rPr>
              <a:t>ПОДСКАЗКА</a:t>
            </a:r>
            <a:endParaRPr lang="en-US" sz="1000" dirty="0"/>
          </a:p>
          <a:p>
            <a:pPr indent="0" marL="0">
              <a:buNone/>
            </a:pPr>
            <a:r>
              <a:rPr lang="en-US" sz="900" i="1" dirty="0">
                <a:solidFill>
                  <a:srgbClr val="8FA3BF"/>
                </a:solidFill>
              </a:rPr>
              <a:t>удалите карточку перед показом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150" dirty="0">
                <a:solidFill>
                  <a:srgbClr val="1A2238"/>
                </a:solidFill>
              </a:rPr>
              <a:t>Подготовьтесь к вопросам: чем решение лучше аналогов, какие риски, какие данные используются, чьи права на проект, что нужно для запуска.</a:t>
            </a:r>
            <a:endParaRPr lang="en-US" sz="10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000" dirty="0"/>
          </a:p>
          <a:p>
            <a:pPr indent="0" marL="0">
              <a:buNone/>
            </a:pPr>
            <a:r>
              <a:rPr lang="en-US" sz="1050" b="1" dirty="0">
                <a:solidFill>
                  <a:srgbClr val="0F2C5E"/>
                </a:solidFill>
              </a:rPr>
              <a:t>Критерий жюри: качество защиты проекта — до 10 баллов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anchor="ctr"/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vigator Rosta IT-AI 2026">
  <a:themeElements>
    <a:clrScheme name="Navigator Rosta IT-AI 2026">
      <a:dk1>
        <a:srgbClr val="1A2238"/>
      </a:dk1>
      <a:lt1>
        <a:srgbClr val="FFFFFF"/>
      </a:lt1>
      <a:dk2>
        <a:srgbClr val="0F2C5E"/>
      </a:dk2>
      <a:lt2>
        <a:srgbClr val="F3F7FC"/>
      </a:lt2>
      <a:accent1>
        <a:srgbClr val="E8761B"/>
      </a:accent1>
      <a:accent2>
        <a:srgbClr val="0F2C5E"/>
      </a:accent2>
      <a:accent3>
        <a:srgbClr val="2E8B57"/>
      </a:accent3>
      <a:accent4>
        <a:srgbClr val="3A7BD5"/>
      </a:accent4>
      <a:accent5>
        <a:srgbClr val="F5A04A"/>
      </a:accent5>
      <a:accent6>
        <a:srgbClr val="8FA3BF"/>
      </a:accent6>
      <a:hlink>
        <a:srgbClr val="3A7BD5"/>
      </a:hlink>
      <a:folHlink>
        <a:srgbClr val="8FA3BF"/>
      </a:folHlink>
    </a:clrScheme>
    <a:fontScheme name="Navigator Rosta IT-AI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для защиты проекта</dc:title>
  <dc:subject>PptxGenJS Presentation</dc:subject>
  <dc:creator>PptxGenJS</dc:creator>
  <cp:lastModifiedBy>PptxGenJS</cp:lastModifiedBy>
  <cp:revision>1</cp:revision>
  <dcterms:created xsi:type="dcterms:W3CDTF">2026-10-15T11:43:42Z</dcterms:created>
  <dcterms:modified xsi:type="dcterms:W3CDTF">2026-10-15T11:43:42Z</dcterms:modified>
</cp:coreProperties>
</file>